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2534-09D9-40A1-A132-687E6F0681F2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6E3D-9617-49AA-87CF-9AC20CAA2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071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2534-09D9-40A1-A132-687E6F0681F2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6E3D-9617-49AA-87CF-9AC20CAA2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844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2534-09D9-40A1-A132-687E6F0681F2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6E3D-9617-49AA-87CF-9AC20CAA2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1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2534-09D9-40A1-A132-687E6F0681F2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6E3D-9617-49AA-87CF-9AC20CAA2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391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2534-09D9-40A1-A132-687E6F0681F2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6E3D-9617-49AA-87CF-9AC20CAA2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844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2534-09D9-40A1-A132-687E6F0681F2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6E3D-9617-49AA-87CF-9AC20CAA2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2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2534-09D9-40A1-A132-687E6F0681F2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6E3D-9617-49AA-87CF-9AC20CAA2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241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2534-09D9-40A1-A132-687E6F0681F2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6E3D-9617-49AA-87CF-9AC20CAA2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522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2534-09D9-40A1-A132-687E6F0681F2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6E3D-9617-49AA-87CF-9AC20CAA2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22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2534-09D9-40A1-A132-687E6F0681F2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6E3D-9617-49AA-87CF-9AC20CAA2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68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2534-09D9-40A1-A132-687E6F0681F2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6E3D-9617-49AA-87CF-9AC20CAA2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02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F2534-09D9-40A1-A132-687E6F0681F2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46E3D-9617-49AA-87CF-9AC20CAA2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2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2880319"/>
          </a:xfrm>
        </p:spPr>
        <p:txBody>
          <a:bodyPr>
            <a:normAutofit/>
          </a:bodyPr>
          <a:lstStyle/>
          <a:p>
            <a:r>
              <a:rPr lang="kk-KZ" b="1" dirty="0"/>
              <a:t>Дәріс 1.</a:t>
            </a:r>
            <a:r>
              <a:rPr lang="kk-KZ" dirty="0"/>
              <a:t> Деректерді зияткерлік талдау және модельдеу: негізгі ұғымдар.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82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Data Mining – </a:t>
            </a:r>
            <a:r>
              <a:rPr lang="kk-KZ" dirty="0" smtClean="0"/>
              <a:t>қолданбалы статистика негізінде дамып келе жатқан мультипәндік сала.</a:t>
            </a:r>
          </a:p>
          <a:p>
            <a:pPr marL="0" indent="0">
              <a:buNone/>
            </a:pPr>
            <a:r>
              <a:rPr lang="kk-KZ" dirty="0" smtClean="0"/>
              <a:t>Статистика </a:t>
            </a:r>
            <a:r>
              <a:rPr lang="en-US" dirty="0" smtClean="0"/>
              <a:t>–</a:t>
            </a:r>
            <a:r>
              <a:rPr lang="ru-RU" dirty="0" smtClean="0"/>
              <a:t> </a:t>
            </a:r>
            <a:r>
              <a:rPr lang="kk-KZ" dirty="0" smtClean="0"/>
              <a:t>қарастырылатын үдерісте заңдылықты анықтайтын, өңдейтін және талдайтын, мәліметтерді жинау туралы ғылым.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48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1847850"/>
            <a:ext cx="7094537" cy="316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338" y="2000250"/>
            <a:ext cx="7094537" cy="316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112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Мәліметтердің нысандары мен атрибуттары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329" y="1772816"/>
            <a:ext cx="5953125" cy="474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777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Транзакция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5" y="2095500"/>
            <a:ext cx="535305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393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Графикалық мәліметтер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32856"/>
            <a:ext cx="3486150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789040"/>
            <a:ext cx="496252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57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11b2b72da729b1bf7876a0dd85eab82a62d18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49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Дәріс 1. Деректерді зияткерлік талдау және модельдеу: негізгі ұғымдар.</vt:lpstr>
      <vt:lpstr>Data Mining</vt:lpstr>
      <vt:lpstr>Презентация PowerPoint</vt:lpstr>
      <vt:lpstr>Мәліметтердің нысандары мен атрибуттары</vt:lpstr>
      <vt:lpstr>Транзакция</vt:lpstr>
      <vt:lpstr>Графикалық мәліметтер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1. Деректерді зияткерлік талдау және модельдеу: негізгі ұғымдар.</dc:title>
  <dc:creator>БахНаз</dc:creator>
  <cp:lastModifiedBy>БахНаз</cp:lastModifiedBy>
  <cp:revision>6</cp:revision>
  <dcterms:created xsi:type="dcterms:W3CDTF">2019-01-07T08:11:34Z</dcterms:created>
  <dcterms:modified xsi:type="dcterms:W3CDTF">2019-01-07T08:37:20Z</dcterms:modified>
</cp:coreProperties>
</file>